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71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83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BF81-8D88-498D-89D4-0EF7E67191EF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213A-BE9B-40A7-AA8A-37EEF4EE7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1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02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74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30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10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6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66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03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6A26-718B-466A-B4DC-22B4C820966C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48D1-C739-4B32-91DD-C5DB2BE412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75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68812" y="1996624"/>
            <a:ext cx="952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rgbClr val="5A5A5A"/>
                </a:solidFill>
                <a:latin typeface="Montserrat SemiBold" panose="00000700000000000000" pitchFamily="50" charset="0"/>
              </a:rPr>
              <a:t>ESCRIBIR NOMBRE COMPLETO DEL DIPLOMADO/PROGRAMA</a:t>
            </a:r>
            <a:endParaRPr lang="es-ES" dirty="0">
              <a:solidFill>
                <a:srgbClr val="5A5A5A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68812" y="2684583"/>
            <a:ext cx="95238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600" dirty="0" smtClean="0">
                <a:solidFill>
                  <a:srgbClr val="5A5A5A"/>
                </a:solidFill>
                <a:latin typeface="Montserrat ExtraBold" panose="00000900000000000000" pitchFamily="50" charset="0"/>
              </a:rPr>
              <a:t>ESCRIBIR TEMA O MÓDULO QUE SE VA A VER EN ESTA SESIÓN</a:t>
            </a:r>
            <a:endParaRPr lang="es-ES" sz="2600" dirty="0">
              <a:solidFill>
                <a:srgbClr val="5A5A5A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8812" y="5779477"/>
            <a:ext cx="952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>
                <a:solidFill>
                  <a:srgbClr val="5A5A5A"/>
                </a:solidFill>
                <a:latin typeface="Montserrat SemiBold" panose="00000700000000000000" pitchFamily="50" charset="0"/>
              </a:rPr>
              <a:t>Docente: </a:t>
            </a:r>
            <a:endParaRPr lang="es-ES" dirty="0">
              <a:solidFill>
                <a:srgbClr val="5A5A5A"/>
              </a:solidFill>
              <a:latin typeface="Montserrat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4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97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48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07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92090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19</Words>
  <Application>Microsoft Office PowerPoint</Application>
  <PresentationFormat>Panorámica</PresentationFormat>
  <Paragraphs>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 ExtraBold</vt:lpstr>
      <vt:lpstr>Montserrat SemiBold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</dc:creator>
  <cp:lastModifiedBy>Microsoft</cp:lastModifiedBy>
  <cp:revision>11</cp:revision>
  <dcterms:created xsi:type="dcterms:W3CDTF">2020-08-11T18:47:46Z</dcterms:created>
  <dcterms:modified xsi:type="dcterms:W3CDTF">2020-09-02T18:57:50Z</dcterms:modified>
</cp:coreProperties>
</file>